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"/>
  </p:notesMasterIdLst>
  <p:handoutMasterIdLst>
    <p:handoutMasterId r:id="rId9"/>
  </p:handoutMasterIdLst>
  <p:sldIdLst>
    <p:sldId id="299" r:id="rId2"/>
    <p:sldId id="302" r:id="rId3"/>
    <p:sldId id="258" r:id="rId4"/>
    <p:sldId id="323" r:id="rId5"/>
    <p:sldId id="336" r:id="rId6"/>
    <p:sldId id="335" r:id="rId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588" autoAdjust="0"/>
  </p:normalViewPr>
  <p:slideViewPr>
    <p:cSldViewPr>
      <p:cViewPr varScale="1">
        <p:scale>
          <a:sx n="107" d="100"/>
          <a:sy n="107" d="100"/>
        </p:scale>
        <p:origin x="176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r>
              <a:rPr lang="en-US"/>
              <a:t>REVEL Films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2AE355C5-665F-4A3D-A8FA-4AB3CE0B4B1D}" type="datetimeFigureOut">
              <a:rPr lang="en-US"/>
              <a:pPr>
                <a:defRPr/>
              </a:pPr>
              <a:t>8/17/22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8C400B7C-A59A-4071-925A-1B833A5B178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495935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r>
              <a:rPr lang="en-US"/>
              <a:t>REVEL Films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A60B9BE3-D9DE-4C24-B06E-1F689734DD4B}" type="datetimeFigureOut">
              <a:rPr lang="en-US"/>
              <a:pPr>
                <a:defRPr/>
              </a:pPr>
              <a:t>8/17/22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D09606FB-1FE8-42BB-AA6B-B174C88844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481797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REVEL Films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REVEL Films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 algn="ctr"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ED5EC0-AE35-4439-8688-6F2D74583BAA}" type="datetime1">
              <a:rPr lang="en-US" smtClean="0"/>
              <a:pPr>
                <a:defRPr/>
              </a:pPr>
              <a:t>8/17/22</a:t>
            </a:fld>
            <a:endParaRPr lang="en-IN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  <a:endParaRPr lang="en-IN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AD5EFA-C56B-479A-9E6A-376969137520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A036C15-8EEA-4698-8AE0-B7D71ABCD333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16CC41-1C36-449D-9E0C-5DCBCD79E843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09B275A-4DDE-48EF-9554-575302AEA508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E02D59-D37E-4748-8905-605815E8503C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722885B-7CCE-4929-9A5B-9042FC11DA1C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D5FF67B-A941-479B-AC0A-7BFCC7D0FA20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E74D42C-2F57-430A-A6CC-79A84D96EE34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pPr>
              <a:defRPr/>
            </a:pPr>
            <a:fld id="{8E1DC97C-A13B-445A-B40E-9F86539681BC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E0BD7E1-0B6B-4E26-9764-59297A6476F6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543446C-8351-43CA-90C2-84826B3266B0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97B9F7D-0756-497E-9346-541A83881419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CA1FB0-27DC-4C1D-92BC-4710DA54024F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312E249-EDC7-4539-B620-A50DF8BB3B0F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B8E2755-40EA-42F2-960C-B373B5E77171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FA05604-351E-46E1-BDE5-3DBD18A5933D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952A84-D32B-4D21-94EC-A98545E4F70F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09EA60C-BD64-4DB8-9BA2-600866DF842C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E1563E-C01C-4B95-96B8-59F6946C1624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06C58CD-548C-4FDC-B0F2-4ADE53C305AD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1485E1-C3F8-4722-A6EA-4A8CA415BDC4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fld id="{C87FF7A1-6F24-46AE-A3CA-71ACD779CCCF}" type="datetime1">
              <a:rPr lang="en-US" smtClean="0"/>
              <a:pPr>
                <a:defRPr/>
              </a:pPr>
              <a:t>8/17/22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r>
              <a:rPr lang="en-IN"/>
              <a:t>Confidential &amp; Proprietary</a:t>
            </a:r>
            <a:endParaRPr lang="en-IN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fld id="{F99EC682-90E0-4BA9-AE91-7D0D17DA23DE}" type="slidenum">
              <a:rPr lang="en-IN" smtClean="0"/>
              <a:pPr>
                <a:defRPr/>
              </a:pPr>
              <a:t>‹#›</a:t>
            </a:fld>
            <a:endParaRPr lang="en-IN"/>
          </a:p>
        </p:txBody>
      </p:sp>
      <p:pic>
        <p:nvPicPr>
          <p:cNvPr id="7" name="Picture 6"/>
          <p:cNvPicPr/>
          <p:nvPr userDrawn="1"/>
        </p:nvPicPr>
        <p:blipFill>
          <a:blip r:embed="rId13" cstate="print"/>
          <a:stretch>
            <a:fillRect/>
          </a:stretch>
        </p:blipFill>
        <p:spPr bwMode="auto">
          <a:xfrm>
            <a:off x="3491880" y="116632"/>
            <a:ext cx="2593696" cy="57776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flipV="1">
            <a:off x="5940152" y="7991792"/>
            <a:ext cx="231304" cy="4571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D5EFA-C56B-479A-9E6A-376969137520}" type="slidenum">
              <a:rPr lang="en-IN" smtClean="0"/>
              <a:pPr/>
              <a:t>1</a:t>
            </a:fld>
            <a:endParaRPr lang="en-IN"/>
          </a:p>
        </p:txBody>
      </p:sp>
      <p:pic>
        <p:nvPicPr>
          <p:cNvPr id="8" name="Picture 2" descr="C:\Users\Ashok\Documents\MOVIES\potential projects\BGRO\creatives\Logo\0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94845" y="1412776"/>
            <a:ext cx="6480720" cy="388918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395536" y="2924944"/>
            <a:ext cx="8229600" cy="3768725"/>
          </a:xfrm>
        </p:spPr>
        <p:txBody>
          <a:bodyPr/>
          <a:lstStyle/>
          <a:p>
            <a:pPr eaLnBrk="1" hangingPunct="1"/>
            <a:r>
              <a:rPr lang="en-US" sz="2000" dirty="0">
                <a:latin typeface="Arial" charset="0"/>
                <a:cs typeface="Arial" charset="0"/>
              </a:rPr>
              <a:t>Chairman &amp; CEO, Revel Films</a:t>
            </a:r>
          </a:p>
          <a:p>
            <a:r>
              <a:rPr lang="en-US" sz="2000" dirty="0">
                <a:latin typeface="Arial" charset="0"/>
                <a:cs typeface="Arial" charset="0"/>
              </a:rPr>
              <a:t>Successful Entrepreneur having built and </a:t>
            </a:r>
          </a:p>
          <a:p>
            <a:pPr>
              <a:buNone/>
            </a:pPr>
            <a:r>
              <a:rPr lang="en-US" sz="2000" dirty="0">
                <a:latin typeface="Arial" charset="0"/>
                <a:cs typeface="Arial" charset="0"/>
              </a:rPr>
              <a:t>     run a Multinational IT business</a:t>
            </a:r>
          </a:p>
          <a:p>
            <a:r>
              <a:rPr lang="en-US" sz="2000" dirty="0">
                <a:latin typeface="Arial" charset="0"/>
                <a:cs typeface="Arial" charset="0"/>
              </a:rPr>
              <a:t>BE (EEE) – BITS </a:t>
            </a:r>
            <a:r>
              <a:rPr lang="en-US" sz="2000" dirty="0" err="1">
                <a:latin typeface="Arial" charset="0"/>
                <a:cs typeface="Arial" charset="0"/>
              </a:rPr>
              <a:t>Pilani</a:t>
            </a:r>
            <a:r>
              <a:rPr lang="en-US" sz="2000" dirty="0">
                <a:latin typeface="Arial" charset="0"/>
                <a:cs typeface="Arial" charset="0"/>
              </a:rPr>
              <a:t>, MS (Comp Sc) – USA</a:t>
            </a:r>
          </a:p>
          <a:p>
            <a:r>
              <a:rPr lang="en-US" sz="2000" dirty="0">
                <a:latin typeface="Arial" charset="0"/>
                <a:cs typeface="Arial" charset="0"/>
              </a:rPr>
              <a:t>Produced   PHAS GAYE RE OBAMA (2010)</a:t>
            </a:r>
          </a:p>
          <a:p>
            <a:pPr>
              <a:buNone/>
            </a:pPr>
            <a:r>
              <a:rPr lang="en-US" sz="2000" dirty="0">
                <a:latin typeface="Arial" charset="0"/>
                <a:cs typeface="Arial" charset="0"/>
              </a:rPr>
              <a:t>                       SAARE JAHAAN SE MEHNGA (2013)</a:t>
            </a:r>
          </a:p>
          <a:p>
            <a:pPr>
              <a:buNone/>
            </a:pPr>
            <a:endParaRPr lang="en-US" dirty="0"/>
          </a:p>
          <a:p>
            <a:pPr eaLnBrk="1" hangingPunct="1">
              <a:buFont typeface="Arial" charset="0"/>
              <a:buNone/>
            </a:pPr>
            <a:endParaRPr lang="en-IN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D5FF67B-A941-479B-AC0A-7BFCC7D0FA20}" type="slidenum">
              <a:rPr lang="en-IN" smtClean="0"/>
              <a:pPr>
                <a:defRPr/>
              </a:pPr>
              <a:t>2</a:t>
            </a:fld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467544" y="1412776"/>
            <a:ext cx="4752528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PRODUCER- ASHOK PANDEY</a:t>
            </a:r>
          </a:p>
        </p:txBody>
      </p:sp>
      <p:pic>
        <p:nvPicPr>
          <p:cNvPr id="5125" name="Picture 5" descr="C:\Users\Ashok Pandey\Documents\MOVIES\OBAMA\pictures\DPP_0038.JPG"/>
          <p:cNvPicPr>
            <a:picLocks noChangeAspect="1" noChangeArrowheads="1"/>
          </p:cNvPicPr>
          <p:nvPr/>
        </p:nvPicPr>
        <p:blipFill>
          <a:blip r:embed="rId2" cstate="print"/>
          <a:srcRect r="33333"/>
          <a:stretch>
            <a:fillRect/>
          </a:stretch>
        </p:blipFill>
        <p:spPr bwMode="auto">
          <a:xfrm>
            <a:off x="6516216" y="2780928"/>
            <a:ext cx="2376264" cy="237626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95536" y="908720"/>
            <a:ext cx="8496944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PHAS GAYE RE OBAMA – Released 2010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D5FF67B-A941-479B-AC0A-7BFCC7D0FA20}" type="slidenum">
              <a:rPr lang="en-IN" smtClean="0"/>
              <a:pPr>
                <a:defRPr/>
              </a:pPr>
              <a:t>3</a:t>
            </a:fld>
            <a:endParaRPr lang="en-IN"/>
          </a:p>
        </p:txBody>
      </p:sp>
      <p:pic>
        <p:nvPicPr>
          <p:cNvPr id="9" name="Picture 8" descr="DVD_Fornt-Back.jpg"/>
          <p:cNvPicPr>
            <a:picLocks noChangeAspect="1"/>
          </p:cNvPicPr>
          <p:nvPr/>
        </p:nvPicPr>
        <p:blipFill>
          <a:blip r:embed="rId2" cstate="print"/>
          <a:srcRect l="-1177" t="61229" r="51565" b="30126"/>
          <a:stretch>
            <a:fillRect/>
          </a:stretch>
        </p:blipFill>
        <p:spPr>
          <a:xfrm>
            <a:off x="3419872" y="1412776"/>
            <a:ext cx="5544616" cy="1368152"/>
          </a:xfrm>
          <a:prstGeom prst="rect">
            <a:avLst/>
          </a:prstGeom>
        </p:spPr>
      </p:pic>
      <p:pic>
        <p:nvPicPr>
          <p:cNvPr id="12" name="Picture 11" descr="372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39952" y="3284984"/>
            <a:ext cx="864096" cy="1152128"/>
          </a:xfrm>
          <a:prstGeom prst="rect">
            <a:avLst/>
          </a:prstGeom>
        </p:spPr>
      </p:pic>
      <p:pic>
        <p:nvPicPr>
          <p:cNvPr id="19" name="Picture 18" descr="3738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796136" y="3164971"/>
            <a:ext cx="1008112" cy="1344148"/>
          </a:xfrm>
          <a:prstGeom prst="rect">
            <a:avLst/>
          </a:prstGeom>
        </p:spPr>
      </p:pic>
      <p:pic>
        <p:nvPicPr>
          <p:cNvPr id="20" name="Picture 19" descr="star screen awards 201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380312" y="3140968"/>
            <a:ext cx="1296144" cy="1296144"/>
          </a:xfrm>
          <a:prstGeom prst="rect">
            <a:avLst/>
          </a:prstGeom>
        </p:spPr>
      </p:pic>
      <p:pic>
        <p:nvPicPr>
          <p:cNvPr id="21" name="Picture 20" descr="global indian tv and film awards 2011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499993" y="4908164"/>
            <a:ext cx="1368152" cy="969108"/>
          </a:xfrm>
          <a:prstGeom prst="rect">
            <a:avLst/>
          </a:prstGeom>
        </p:spPr>
      </p:pic>
      <p:pic>
        <p:nvPicPr>
          <p:cNvPr id="22" name="Picture 21" descr="apsara awards 2011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660232" y="4869160"/>
            <a:ext cx="1008112" cy="1008112"/>
          </a:xfrm>
          <a:prstGeom prst="rect">
            <a:avLst/>
          </a:prstGeom>
        </p:spPr>
      </p:pic>
      <p:pic>
        <p:nvPicPr>
          <p:cNvPr id="11" name="Content Placeholder 10" descr="DVD_Fornt-Back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l="51852" t="6496" r="4630" b="7754"/>
          <a:stretch>
            <a:fillRect/>
          </a:stretch>
        </p:blipFill>
        <p:spPr>
          <a:xfrm>
            <a:off x="539552" y="1412776"/>
            <a:ext cx="3240360" cy="4752528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79512" y="764704"/>
            <a:ext cx="8712968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Now Producing.. “BACH GAYE RE OBAMA”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B8E2755-40EA-42F2-960C-B373B5E77171}" type="slidenum">
              <a:rPr lang="en-IN" smtClean="0"/>
              <a:pPr>
                <a:defRPr/>
              </a:pPr>
              <a:t>4</a:t>
            </a:fld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0" y="1502688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Char char="-"/>
            </a:pPr>
            <a:endParaRPr lang="en-US" sz="1200" dirty="0">
              <a:solidFill>
                <a:srgbClr val="0070C0"/>
              </a:solidFill>
            </a:endParaRPr>
          </a:p>
          <a:p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1268760"/>
            <a:ext cx="5292080" cy="5355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Tentative Title</a:t>
            </a:r>
            <a:r>
              <a:rPr lang="en-US" dirty="0"/>
              <a:t>	Bach Gaye Re Obama</a:t>
            </a:r>
          </a:p>
          <a:p>
            <a:r>
              <a:rPr lang="en-US" b="1" dirty="0"/>
              <a:t>Producer</a:t>
            </a:r>
            <a:r>
              <a:rPr lang="en-US" dirty="0"/>
              <a:t> 	Ashok </a:t>
            </a:r>
            <a:r>
              <a:rPr lang="en-US" dirty="0" err="1"/>
              <a:t>Pandey</a:t>
            </a:r>
            <a:r>
              <a:rPr lang="en-US" dirty="0"/>
              <a:t> </a:t>
            </a:r>
          </a:p>
          <a:p>
            <a:r>
              <a:rPr lang="en-US" b="1" dirty="0"/>
              <a:t>In assoc. with     </a:t>
            </a:r>
            <a:r>
              <a:rPr lang="en-US" dirty="0"/>
              <a:t>Akashdeep [</a:t>
            </a:r>
            <a:r>
              <a:rPr lang="en-US" dirty="0" err="1"/>
              <a:t>Cinetek</a:t>
            </a:r>
            <a:r>
              <a:rPr lang="en-US" dirty="0"/>
              <a:t>]</a:t>
            </a:r>
          </a:p>
          <a:p>
            <a:r>
              <a:rPr lang="en-US" b="1" dirty="0"/>
              <a:t>Director</a:t>
            </a:r>
            <a:r>
              <a:rPr lang="en-US" dirty="0"/>
              <a:t>   	</a:t>
            </a:r>
            <a:r>
              <a:rPr lang="en-US" dirty="0" err="1"/>
              <a:t>Ashish</a:t>
            </a:r>
            <a:r>
              <a:rPr lang="en-US" dirty="0"/>
              <a:t> Mohan</a:t>
            </a:r>
          </a:p>
          <a:p>
            <a:r>
              <a:rPr lang="en-US" b="1" dirty="0"/>
              <a:t>Writer		</a:t>
            </a:r>
            <a:r>
              <a:rPr lang="en-US" dirty="0"/>
              <a:t>Danish </a:t>
            </a:r>
            <a:r>
              <a:rPr lang="en-US" dirty="0" err="1"/>
              <a:t>Hussain</a:t>
            </a:r>
            <a:endParaRPr lang="en-US" b="1" dirty="0"/>
          </a:p>
          <a:p>
            <a:r>
              <a:rPr lang="en-US" b="1" dirty="0"/>
              <a:t>Genre</a:t>
            </a:r>
            <a:r>
              <a:rPr lang="en-US" dirty="0"/>
              <a:t>  		Comedy</a:t>
            </a:r>
          </a:p>
          <a:p>
            <a:r>
              <a:rPr lang="en-US" b="1" dirty="0"/>
              <a:t>Locations</a:t>
            </a:r>
            <a:r>
              <a:rPr lang="en-US" dirty="0"/>
              <a:t>  	India + US</a:t>
            </a:r>
          </a:p>
          <a:p>
            <a:r>
              <a:rPr lang="en-US" b="1" dirty="0"/>
              <a:t>Potential Cast</a:t>
            </a:r>
            <a:r>
              <a:rPr lang="en-US" dirty="0"/>
              <a:t>  	</a:t>
            </a:r>
            <a:r>
              <a:rPr lang="en-US" dirty="0" err="1"/>
              <a:t>Arshad</a:t>
            </a:r>
            <a:r>
              <a:rPr lang="en-US" dirty="0"/>
              <a:t> </a:t>
            </a:r>
            <a:r>
              <a:rPr lang="en-US" dirty="0" err="1"/>
              <a:t>Warsi</a:t>
            </a:r>
            <a:r>
              <a:rPr lang="en-US" dirty="0"/>
              <a:t>/</a:t>
            </a:r>
            <a:r>
              <a:rPr lang="en-US" dirty="0" err="1"/>
              <a:t>Boman</a:t>
            </a:r>
            <a:r>
              <a:rPr lang="en-US" dirty="0"/>
              <a:t> </a:t>
            </a:r>
            <a:r>
              <a:rPr lang="en-US" dirty="0" err="1"/>
              <a:t>Irani</a:t>
            </a:r>
            <a:endParaRPr lang="en-US" dirty="0"/>
          </a:p>
          <a:p>
            <a:r>
              <a:rPr lang="en-US" dirty="0"/>
              <a:t>		Sanjay </a:t>
            </a:r>
            <a:r>
              <a:rPr lang="en-US" dirty="0" err="1"/>
              <a:t>Mishra</a:t>
            </a:r>
            <a:r>
              <a:rPr lang="en-US" dirty="0"/>
              <a:t>, </a:t>
            </a:r>
            <a:r>
              <a:rPr lang="en-US" dirty="0" err="1"/>
              <a:t>Manurishi</a:t>
            </a:r>
            <a:r>
              <a:rPr lang="en-US" dirty="0"/>
              <a:t> </a:t>
            </a:r>
            <a:r>
              <a:rPr lang="en-US" dirty="0" err="1"/>
              <a:t>Chadda</a:t>
            </a:r>
            <a:endParaRPr lang="en-US" dirty="0"/>
          </a:p>
          <a:p>
            <a:r>
              <a:rPr lang="en-US" dirty="0"/>
              <a:t>		</a:t>
            </a:r>
            <a:r>
              <a:rPr lang="en-US" dirty="0" err="1"/>
              <a:t>Aditirao</a:t>
            </a:r>
            <a:r>
              <a:rPr lang="en-US" dirty="0"/>
              <a:t> </a:t>
            </a:r>
            <a:r>
              <a:rPr lang="en-US" dirty="0" err="1"/>
              <a:t>Hydari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Shooting starts</a:t>
            </a:r>
            <a:r>
              <a:rPr lang="en-US" dirty="0"/>
              <a:t>	February 2015</a:t>
            </a:r>
          </a:p>
          <a:p>
            <a:r>
              <a:rPr lang="en-US" b="1" dirty="0"/>
              <a:t>Completion         </a:t>
            </a:r>
            <a:r>
              <a:rPr lang="en-US" dirty="0"/>
              <a:t>June</a:t>
            </a:r>
            <a:r>
              <a:rPr lang="en-US" b="1" dirty="0"/>
              <a:t>        </a:t>
            </a:r>
            <a:r>
              <a:rPr lang="en-US" dirty="0"/>
              <a:t>2015</a:t>
            </a:r>
          </a:p>
          <a:p>
            <a:endParaRPr lang="en-US" dirty="0"/>
          </a:p>
          <a:p>
            <a:r>
              <a:rPr lang="en-US" b="1" dirty="0"/>
              <a:t>Tentative budget </a:t>
            </a:r>
            <a:r>
              <a:rPr lang="en-US" dirty="0"/>
              <a:t>14 </a:t>
            </a:r>
            <a:r>
              <a:rPr lang="en-US" dirty="0" err="1"/>
              <a:t>Crores</a:t>
            </a:r>
            <a:endParaRPr lang="en-US" dirty="0"/>
          </a:p>
          <a:p>
            <a:r>
              <a:rPr lang="en-US" dirty="0"/>
              <a:t>[subject to final casting approved by corporate]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C:\Users\Ashok\Documents\MOVIES\potential projects\BGRO\creatives\Logo\0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80" y="2492896"/>
            <a:ext cx="3167658" cy="190096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79512" y="764704"/>
            <a:ext cx="8568952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BACH GAYE RE OBAMA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5A2913A-D799-46E9-84BB-4EE249FCDD43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 dirty="0"/>
              <a:t>Confidential &amp; Proprietary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B8E2755-40EA-42F2-960C-B373B5E77171}" type="slidenum">
              <a:rPr lang="en-IN" smtClean="0"/>
              <a:pPr>
                <a:defRPr/>
              </a:pPr>
              <a:t>5</a:t>
            </a:fld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0" y="1502688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Char char="-"/>
            </a:pPr>
            <a:endParaRPr lang="en-US" sz="1200" dirty="0">
              <a:solidFill>
                <a:srgbClr val="0070C0"/>
              </a:solidFill>
            </a:endParaRPr>
          </a:p>
          <a:p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5364088" y="3789040"/>
            <a:ext cx="3779912" cy="246221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1001">
            <a:schemeClr val="lt1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/>
            <a:r>
              <a:rPr lang="en-US" sz="1400" b="1" dirty="0"/>
              <a:t>BRIEF HISTORY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1400" dirty="0"/>
              <a:t>Director – Welcome to Karachi starring </a:t>
            </a:r>
            <a:r>
              <a:rPr lang="en-US" sz="1400" dirty="0" err="1"/>
              <a:t>Irrfan</a:t>
            </a:r>
            <a:r>
              <a:rPr lang="en-US" sz="1400" dirty="0"/>
              <a:t> Khan, </a:t>
            </a:r>
            <a:r>
              <a:rPr lang="en-US" sz="1400" dirty="0" err="1"/>
              <a:t>Arshad</a:t>
            </a:r>
            <a:r>
              <a:rPr lang="en-US" sz="1400" dirty="0"/>
              <a:t> </a:t>
            </a:r>
            <a:r>
              <a:rPr lang="en-US" sz="1400" dirty="0" err="1"/>
              <a:t>Warsi</a:t>
            </a:r>
            <a:endParaRPr lang="en-US" sz="14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1400" dirty="0"/>
              <a:t>Director - KHILADI 786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1400" dirty="0"/>
              <a:t>AD and Chief AD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400" dirty="0" err="1"/>
              <a:t>Golmaal</a:t>
            </a:r>
            <a:r>
              <a:rPr lang="en-US" sz="1400" dirty="0"/>
              <a:t> 3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400" dirty="0" err="1"/>
              <a:t>Golmaal</a:t>
            </a:r>
            <a:r>
              <a:rPr lang="en-US" sz="1400" dirty="0"/>
              <a:t> Returns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400" dirty="0" err="1"/>
              <a:t>Golmaal</a:t>
            </a:r>
            <a:endParaRPr lang="en-US" sz="1400" dirty="0"/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400" dirty="0"/>
              <a:t>All the Best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400" dirty="0"/>
              <a:t>Sunday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400" dirty="0"/>
              <a:t>Blackmail</a:t>
            </a:r>
          </a:p>
        </p:txBody>
      </p:sp>
      <p:pic>
        <p:nvPicPr>
          <p:cNvPr id="13314" name="Picture 2" descr="https://encrypted-tbn3.gstatic.com/images?q=tbn:ANd9GcT9TztOukC59nzX4DGmX0M7NswDA5H0yLHEkZKT6wX8cruWww3o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12160" y="1340768"/>
            <a:ext cx="1656184" cy="2330927"/>
          </a:xfrm>
          <a:prstGeom prst="rect">
            <a:avLst/>
          </a:prstGeom>
          <a:noFill/>
        </p:spPr>
      </p:pic>
      <p:pic>
        <p:nvPicPr>
          <p:cNvPr id="13316" name="Picture 4" descr="http://images.idiva.com/media/content/2012/Oct/khiladi_786_poster1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91680" y="3645024"/>
            <a:ext cx="1885209" cy="2513611"/>
          </a:xfrm>
          <a:prstGeom prst="rect">
            <a:avLst/>
          </a:prstGeom>
          <a:noFill/>
        </p:spPr>
      </p:pic>
      <p:sp>
        <p:nvSpPr>
          <p:cNvPr id="13318" name="AutoShape 6" descr="data:image/jpeg;base64,/9j/4AAQSkZJRgABAQAAAQABAAD/2wCEAAkGBwgHBgkIBwgKCgkLDRYPDQwMDRsUFRAWIB0iIiAdHx8kKDQsJCYxJx8fLT0tMTU3Ojo6Iys/RD84QzQ5OjcBCgoKDQwNGg8PGjclHyU3Nzc3Nzc3Nzc3Nzc3Nzc3Nzc3Nzc3Nzc3Nzc3Nzc3Nzc3Nzc3Nzc3Nzc3Nzc3Nzc3N//AABEIALoAfAMBIgACEQEDEQH/xAAcAAACAgMBAQAAAAAAAAAAAAAFBgQHAgMIAQD/xABHEAABAwIEAwUFAgwEBAcAAAABAgMEBREABhIhEzFBByJRYXEUMoGRoSOxFRYXJEJScsHR4fDxYpKi0zM0Q5MlU1RjssLD/8QAGQEAAwEBAQAAAAAAAAAAAAAAAQIDBAAF/8QALxEAAgIBAwEGBQMFAAAAAAAAAQIAEQMSITEEEyJBUZHwMmFxsdEFgeEUI0Khwf/aAAwDAQACEQMRAD8AtXH3M2AOPiCOYNvTCDniJPr2ZoVEFXfpFOajiQ84zq1PlS9IAA8LddhqvirMFFwAXH63Tr4YEP5hjR3X2n2ZCeFr7xCbKKQDYWPXUOeBORvbafUqpQZciZLjRtLsKVMN1rQSUqSD+kAobHz5Ya1U+I4XFLjtKU4FBZKfeCgAb+oA+WGRlIsyWZcg+A0YPhVqPLltRktPoU5fQpywBKdXLff3TywC/KFTUstrVTqlrcQHUNaWiVNkLOsWXa32axbY7crYbWqdCadQ61FZQtF9KkpAIv8A3PzOIrGWaHHSUx6RCbGoq7rQG5SUk/5VEehwGO+07EHA/uQA32hUh1AWzHnON8bhqWEIGndV1G6h3QlKVHycRgzS69Fqc32Rhl5C+G6u6wm1kOls8j1IuPLEj8XKKQsGlQyFpKFAtCxSUpSR/lSkegGNtPodMprq3afT2I7i76ltpsVXNzf1Ivhd5WD825ihZUpBqVRS4tBcDSGmgNS1G52vtyBPwxXjPbbGNQKJNEdbharBaHgXEjxKbWv5Xw6dokWQ5FpUqPDYmGFN4/s77vDSohCgDfqQTsLYQO1OX+E478aVRFQZEIBQkhSVpKylJUgEAfrW68sTbIQ1Si47Fy4Y7rUqMzJjrDjLzaXG1pOy0qAIPytjPTgflFh2PlOiMSGlNPNU9hC0K5pIQNjgtpxYGSmjHqRdSQeRO+MynGiUyy42oyEp0J3uo2t/DBhFXvAOV6tUqrdybG4CEFSFJLRSSroRfpa/09MMQv8AqqPoMRfY4y++EBYO+rVqBxIAsAE2SByAG2JopAq7lMzK7WoqJ2UaLVKNTm4tUQdSXlqW4y9rRpJFrdfDp0xpr82p0nMkeethDdIQkNLmPOBWhSwQLdUAr0g7Ee6Tyw/JT5XwLehQqlT5MGcNbS9TLrZ/SA8fDkDfEXQA/WXTKXSq4lfs1yWO01iFTZAWhbC1PpkN3upQCtCSCbAhCTcbXPXbFjUyqtTFKacR7O+lZRw1KvqtbcHrzwpSVUXIsGRUGnUy3nENt3W8gOaEJCUJvyFgOdt/PBHMVCqzkN9+kmNMfWi7bSlaEhXMKB6jr09fAWw+GMExMKybRwCcehOKMpnaDnHK/wCY12nuyGYxCFmYypDiQbgfagWVexsTe9ueHTs77R/xoqUyBUIrcV5AU8wpBOktagLKvyUNSd+RxfVMVSwLY+2G55Y1My2XnnENqBS2lKisKGk6txY+nXzGPHnvtAEkFJTsRbBU3xFyHQLMWs5FFSiMRm4rjyGZgU9qQU6QlKvdva5uRa2x8cUw6xJzFml6m0FL621SeM6hZUlKCCNRN+QAFt98dDu6ZDDoHMKsD0uLHAePGYflyGVQo6GQQqSSkXdXzSk+Q57+XnhCtuIq5iMLC94RiTw7CaeU0VagASwoLTfxB6jniakhbYWk7W38sBXauwipexFSe6UptqtZRC9v9I5+OCSkrfakNJUE8QaQrcYfIdEn0zNlve6m+17Ebg8rYrHtRhSa5mii0JT0lqnKjOPvezi5JCtJJHI2Fufjiz0uNqb1pSoIA2ugi/oD8MVj2ouyp0iEKeFF+KVKS17PqCwtKkqSTzsQCCNvnY4z586oNzzNmNCzVJ/Z9SpWWajOoLsoyIa2vaomwujSoIWDYkC92zbbmdueHe2EKlVWY29GelBiKt3Qy40hKgpex0pCem6tybbi3TD1JlxWHS26+hCuem/LHYM+rukfzOyJRsSYlJPLnirs5Z5by3mGXHi3ekFWpaELskbC2o77+m+JHaznZ+ktqolJc4UtxrXJfT7zSFXslJ6KPj0FupBxVWTspVLOFSVHhJCGkWVIlOAlLQNzv4qPQYq6huZ2HMcV14whX881SuttKeERhtJJP2KXCD6qB8fDGFFzDX5bjcWPX6khhhvkxLSkNpGw2UtCbdOeLry12ZZbobSCqGifKG5kzEhZJ8k+6B6D54ZnKTT1ISkwY1kkFNmki1vCwwKA4gZ2b4jEehUmY/S2/wAYZ7tdjrTcR5zDJCBvuSNWvcc9R+eI+Qsq07L8ipzS+XnJiyGkxzpDDRNwgEHfp5d0Y1dq2WaqqlpmUKQ+GW9apkOMSjiA274Sn3rW3HUb8xhByDnenURwUzMMcP05R1NvIQS7HJ32I3KD4cweWEKtG1J5S4lFiIPsWnXFWF1LUApRAAFz6DAqbWZ9UqLMChvFMlKklaFsnuJvuVG1tNgd778hgjRWMo5jZcVSKi5KSAC4huY5qSD4gm4wy0qjwqSyW4LAbCjdaiSpSz5qNycHDrxmT6lMedQLM02WhRQogb2vbA6phcZxL7DKnUuGz2g8kgc7cz4f2xNqL7bErQ8sWUnUB1sLA+uNMqW22gFC+6T3T+7GpRc8zNQDCL1QgCqzG2QNSZC2F6guxshXe5f4SfrhrVBKQllhSksrV9olXe7gFikHmL3G/lhXiTECtQnrJBL+hwDmCQU3+ZAPrh5tgZxZFx/06gjEecC1mc3S0RCtJVxnwklA390n/wCuK7zVXoSK/KYlS6iwxwArRFFg4NOq5udjv+r/ACa+0UOoVSHhrEZEhaXXEfoKUjSknwBNxfxIxCkZYk1WqSqgmXHRBfbS2wlLRDhSUgELvcbWsCLWtjzM2Ms50ieuhCgOYv5efM+px2afTWGI5mJTIkPO8R0afe9CQNNx+ttyIDDWFzqTNLENlp5hY4iC47pUkEnu+e4O/hbBWm0qHSJDz7S1uPOquvUoC/wSAPHp1OAtacmTKk86iNEcauEtqXJUFaQLbgNm29zz64PZlV7/AN94yPraVT2gKdq3aHVWWCSt2W3Gbtve2hA+uOicsUGJlyiRqXBTZtlNlLtu4rqo+ZOOeqARU+2CKUnW25V3HQfEJcUsH/SMdNDljZMs9x4cenljWpaRzI3wCQOYYudolWfoWTKrUoZ0yGmgGl/qqUoJB+Gq+OYZFFnxmW6jLgSFRHO+pSgU3B6k9L9D1+OOpM5x2KhlqXDkNl1l/Q2sDwUtIv8ADn8MA/aHIKHY9SowVHbG0hjQtKk3slOgnVc7bC+IPmo0stjxhhZnO+Wqw5lzMMOqtIcUhh0LLevSXUA7pJ+H0x17AkKlQmJC2VMqdaS4WlkakXF7GxtceWKQapkDNnaTAgtw3o8eHqfktLbDZATYgWHIEkYvYWCbbYqjahcTIoVqES81LS7mOOyladSGRcWBsSrqSDYenjhYzPUDCmuNMSSpwKSXwzyRe1wTyJtfbb44n1qaW831IJ3fbT3QFqbNtKbAq5W2tuR054BVqO0tv2mapMeS4ghXFloWQb7bAfvPni4woTZmc5nrTyPnAVSzTKiSYrrKW23A7sp5B7+lRsT0HTl4YtiP2kZQc0IVX4aXCN9RUkX9SOWKArL8iqJSkvBmO2SkKFzquSEgDz03w35f7JJk+isSahLXTnlov7OGw5e17KVc7bdBiTvpO5uUx41A7ihfpLgrjEbMNFehtSzwJTezzCwQfCx5EYV8mTZzCGqe+rja2wU8VPDurfkre4IF+W/PCNlSdUez/NCcvVl7i0yQoAnUbNlZslxPgCdlD44u9iDHbfceCBxV21Ejnbl8sKe9RWUB02G4kluO3oILaRqHeA/jjQ5SYi3FL0FJUbnSbDEwHGYwxAPMQEjic2dk8SK92nRjDeW9DjoddYW4nSsp0kDV52UcdHBWFWPlyFl9bUuE0krVJUqU6G0oKwsWudIAsNvnfxwwodukG43wR850+qEz2WMVhOp1SghpF/eWeQ/j5XxjHaU2w2h1wuuJtqWoW1H06YHNlyfmcgn82pzI2/WdcH0sn/5HE92fEZlpjPPobeWApKVm2ofd0xi6i8h0gQY2sljMKm0XITzSDZRRcD0N/wB2ErOVafjUVAjNoVLecb0JcUQLBQVqFhy2Fxt64f1pu4hQIOx+OK/zf2dT6o+PZMwyWaa44FPRFJvYeCD/AB+uIItBj4Ca8bqOYs0mo1Su5sl1eiS0QmI2mOhZSC2oFQunl3iTcn0HK+LhhyX0MIE0IKwO8tAIufTpgTl3LFPokJmKwwkJYHcTuQm+558yfH+2CyxrdsDYJ3Pmf6+8YgM2e9Smh4AwZCreERPzeo5zqDLbr6ShZJUF6QRYA2F/TfqMLPa02YUMJbfeXqACUqcJBOC8eOuB2lVVRkfZrCVJS4o3AUlJABJ331bdPTCt2qzTLzFCp6TcIste/u9N8e4MlqDMQXczd2Xwmnc3MsPNodEWGp5vULgOBSUhQ8bXX8xizmqnVGRUn6jFWiOw0VstakKKiP8AELc/D+WKw7NXExa3SZJXYuIchrPgSSpP1QB8cWjmRySKBUQS2la2XEgqOoFJBHI2A28/W+MjnebVTiU52kKqUivQHaxEksg8VoqWhKWyOgTa9/Hcnp52uPIVbTWqAytbmqRHUY7/AI6k9T+0LK+OKh7RKq7VKtQKPJdQt+OxeQUEbOrRsCfS1/U4I9lk0U7Mb0dqRxlyITLzwQrYkEIPxspKgfAEddqYzQETIvMvAL2xmF7YgB7z+uPeOfHF5CTlIStCkLSFJULKBGxGBT7bsJVlalM37q+fzwYTiFW5BiUqS+hBWtKCEIH6SjsB8yMA7C4CaFyHl9IWxImhrhmVIUu9760iyEq+ISMKufJCE1yOjWnXwQq17/peHnhzbbMOnNtIQo8FpKEoBGwAta/78Ut2iVIMZzU0pSeK1EaVKcZc1hty6jpvtawI6DpiXQNq6q4Mi1iqNFJrUuNVITLDuv2h3hlhbpSkgbqVyV7oseQ5jcYcs0ZlaozDbiGhI1IUsWXYCw/nis8qxJuZKs07AfhtuRWXA4l9ouocCijkQQUg6diPAjBDNDMliSzCqCGmnUthaksyFLSoFSt7qAO5vsfnje2NcvUlGG0jqZEjwzUquuCh5TFOacUyl1YU6vu3HWydueJNCdlPQS/P4fGW64RwwQkJCiE2v5Ab4qesdoUxK2KbFkxnCVIbSTHQsIVyTzve18XQ0ymPGaYRybQED4C2PK6/EuOlWpqxNYuVdmvMiKFmuvLUEqtFipRqRqAVpcJJ890/TCLlOlVLN2Y1vrCnHjZxxSzs02OV+u9rAbXOIOY35mbc+zYtOSV+1TjwuZGlNkBRI5JABPoTi9Mu0Cm5MoKoy30pasVyX3SElw23J8hyt/fFAdCAQqNXEpfMsZ2gIqDEV3ePNKmloXcpsbpI8xYYe3c4V17s8arMQQJKvZyZC3klC2lC4KhY2VvbbbFQZqfSjMNUchvqcivyXFtLKdPEQSSDbw3+PPBGBUXk9m86IVK4K57aAAfIqt/pv8sIymv3mkEMa8oFpjFTrlRd9ljOT5qgp5zqogbk/wBemGns/iVFrN7Ts0vQ3HtbSXVptqVtdIBFrnkLggbeWIuSKynJ1WNQ0qfkON6UstAKCkEgm5vcGw2tfcb4sLOTdNzRTqVWaMiQiShRCuGghTIsSUKT0OrT/bDs+k/KIiXH5Dxt1+Jxs4xxDpAl1GlRKgGkOJfaStSULAUkkbgg7c79cTURJBG8ZwepH8caAbmc7Q+MD6sVuOwIoQS29IBcV+qEgrHzKQMS+OkC4BOBjkl9+vwm20/m7LDjjyugJsED6L+WEyEBSTEfcVJ0wFxTTYuCp1PLyOo/djnx6Wl7NGYJ0dhxbcmWtPCdRc2SbEKTvbe+LV7RKhV4jtHi0aQuKuXJKXJCQglKQkkgauvw6YW61k6E1EQKRIDRRdR411JUrmTr95JPPw8xh/03SjF28YOo3FCJUGuroE8VKltstutpUNKEFoEEW7wGxFyOnO2ANfl16vTnJ0mYZzrthqACLAchpFgLYbXYE9totSqOuoN2U2ClfGSFEECwueRseZ+GABpL5eUIkKa2tJ3bUwsfQi31x6zrjZi32mdSwFQBTIkxmtQhwFOvpktkMITqUo6hYW5XPLHVVbqDVNosuoSyG0MsKcOs2tty9b2GKu7LaBOdr5kVOmiPHiI4rSltFJU6TZNtyDbc/LBftjnrkswMtw21vPzV8VbTadSilHui3rvfkAgk48LrlQ5QizUjELZm3shygil0ldWnoQqp1BsKSRvwWiAUp9TzPwHTDjUKXAqIS9KiNvLsEfaXO1/W2B2Q3Kv7AWqzTlRFMhKG1qcQS6AOZCSbWsN+t8HrAPOMncK7w9D/ADvguNpVNtpzV2jtJk5glzIjDLNObPBYQ3a2hB0bDzVe22NNGiIn5HqkZtY9pjvolMsi+pywsrlz7qj6W88HYFFRV6/VIc559yk09S46XGGwlfvK03J5kWHqAOmD+QaQrKmZXmjJXKYU39lpZtxL2N9+XgRuduXXCtdbS4q5VktKnqfClIPCLf2RXvuobhXLwP0x1AWm105DqdBU60lalpSBrJSN8Vdn7K8OY2mVAmJbmvKKlwy2Ut+ekAXB+m/Qb4sDJoX+IVIS6QVIhpTceQsPoMJkW13nKwsESR2cOFWWeGeTMuQ2D5B1RH32wznCt2aW/Flfj7fKv/3Vfuwzk40Y/hEz5PiMXJ1WDay2FDX4DwxHolXYMuQ468ybpShPDGo336jw/fj13KEIqcmVNUmU86QVNFyzabCwTta4+O+PodNXxAI0RllC1aRpRYADwH3/AAwvUMCukcmdix2dTcRfz85JkZly3JgxZjzLQkIdLTCyEk6LXsk22v8AI41ypDkbd2PIbuLa1BVrehTix26XHbbSlGoKTuFaiTfE3T3bK38bjD4T2ahTEyKGNgyqKaqJIhrbaKCzxLi5C0KsBsRfzPTbBuOttsgx2wg2vZAA1Hytz9MM9Wo9LfbLkmnocUOSm0WWPiLHC+phNOU3LYacSlKvdk3Kkedtr/HDvnVRZipgZjQh2TMZpFJdlT1kIaRrdKRc/DFY9ndYj5gz7UajOjPOPvtWYcQNTcVFyAhRHukgAX6nV44l1rPM2Yh6lQmUNPzlojRXASVJ1XDiik7d1O9723G2GvKVHp1Co6INMb0tjdbh991VralHqfuxj6dGZjkaNkTSwHlGtKAgWHLEWaLFLw20HveYP9DHjcooUlt7ko2Svz8D/HH0pelBv640kWKhBo3FHM1CMZiRLoyEtJdJcebbTzUTcrFuvU+mFht4ywhc15S2QjvITtYi3h062xaEfvRW/BbYcSD4Hp/XlhPr2V1R3TKpCU87uxRvc+KR4G+4wqNWxlG33E+ifgiZSFMPCOy4Qloq1DiaiO9sdzYHrtbfDDQIAp1Kbp4c4iGyrQoi2xUSB9cVi/FUxrfU2Q04NOopISPL1G3PwxZmXX9TTF9XfjtuhKtiO4Af3Y7LuIMZozVkFgxKbPiqUCpuovnY8gSCPvwy4rVFWOXe02SmQ8lFPqjSNSVbBKxslf0sfUeGLJN/DDYzaidkHeM2vWDalWvYXt44pet9qOYac0uU3Ep6o/GU2kXN0WJAvtzOk7eFvEYuh/8A4K/2TjnfK7VJYOeavWKQxVBTVtKaZe5DW4oKt4dPliqkBSamXIpbIBc2fl0r9/8AkYfzOPvy6V//ANBD+ZwXo6otbp7c+l9k0WREduEOpfbANjY89+YwLiyMu5ayJSqnUspxKhJmy5La+KRdvQ4QBex5Db4YTWY/ZL8/U/ma/wAudfv/AMhDv8cR5vbNV5zaUSqdFUlKgqwURfy9PLExE7LGaso5meg5Sh0x+nxEuoebN1airpsLcsLPa7TYVKzUiNTYrUZgw2F8NpNhqKdzji17GEY1G4v1M8GeQmazMFIZ9pYcDjbvGVqBHS9uW5uOuDLPbHVWVFTdOii+9tRthW7N4MWpZ4o8Keyl6M6/ZxtfJQsTY4dMzdmJqdaiycllDlLnvracTvaC4knWF+CRY2v1sOovwcgUIDiUmz9zNDvbRWHkLbXTYhCgQbKVj53tprLqNCqfFsRbZRvho/E/KKXsox6bGZmsqqLsWTJVv7UUtqKr+I1DbptgDPzNl2JOkxk9mcVwMurbCwDZWkkX93ywdZndkvsmaE9tlaCG0Jp8PSgWTueWNEntiq8l9p5yAwlTV9IQ4pIPr4/zPjhuk0LLkGvV6YMuRH2ItEYmNwtPd1qKr28zYDlgXlqtZbrdeg0xzs4ixkyXQ2p5STZHn7uBqM7s19kxfkdrVQkcTiUuIOIAHNJtqsbgnbngrRe1Gt1OqK4MKGh0tk3Wo2sN9gBck7YFZ1o1Ng5GTKiQmWpH4wSo/FSO9w0lYSm/gLD5Yrtteggjngh994DiFbHf6mWfmirScwToL77LbcwtqbIaUSnUHCnY8rXSdztvi2cpZohSqBEXUarFEoICXDq97bYnlva1/ptilaLCqUyl0hFLWhAcShh9wlGpCFuuAkauVrbkeWLlpGX6dTYDcWMhKW0D/qG5PndVzg6RdCFch0i+Y7v/APBX+ycc30Cr5eiSs50jM0qTGj1RxtKXI7epXcWonobcx08cdHvH7Ff7JxyNmyky2p0uoKQn2Z2QvSQrcd4gXHTcH5HAAJQxGYDKLPIli5WruQsszIz0HNWYnGY5UpMN1B4Krg3ukIHjfA2DUsm5iylApFdmVWO/DlSXwmHHKiQ44SLnSehGKqtvhgy3OZp0OpSHHnUOKShpAZWEOG6rkpJBtaw6dcBFDGjHyMVWwLMd3HMm5eytX4dAlVmTKqkdLCUSopSLg3FjoHiflibmb8Qs0zW6nVJuYI74jNtqQzDISnSPNB+/AGFV4vEgBue68w6svOLnSgVNKSlVkGwFu8RvvfGur1DTS5RRMQVlBACKsty9/wDDpF+fLGjsFq7mQdXkLBdPu4QpsfJ2Xcy0Sq0OVW5IYlapPtERVkt6DuAEC5vbCm/masUyZWW6TOkxIdTecWtGnTrQVKsRcXSbdRY4ykV6c3l6IG6o+ZjkhxThDx1JQAAAT0FycSavTE1GoMO/hWmqjttNN96RZRAG5tvvzwnZAjuyv9QVPfFc/wCozZOzJAptIypGlIlh2mVJ9+UExlq0IWhenkN/eG2BlT7TM7pqEz2SqSURQ4tTSVw2wUt6jpJui/K3PGqoZhhpWlJmy20PynVqXBeCShNwlOq4N+6kHH02uphIkrbfbklgNR2uI/xTIQSpSyrYXBBA5bWw3YoOWkh1WU13Pd1Gt/tEgmpVuo0uVJ9skUdiPGdEUn85TqNiCLDcjmLYDZb7Sc3MVyE5mKoS/wAFJdvJHsKPcsb8kX8OWBlPfpjDbBpchpKX5CpK2X3+EWQEFITqt0UrbyxtrE1hNGmapx4im9LaW6mp4qJPIpsNrXwR061dwnrG1hQsLKr2R67l52l1+pVCMlNXkzWlRmCSpK1K03JSeisBKjTOzJECQum12tuS0tksocZGlS7bA9wbYQSCcTaTTJFTkmPG06ggrJUqwAHPGYAnibWIUWZZWW4Kp/ZvLTHhl+aiMOEpCLuJ77t9JBBva5tvfFg0zMUAU9jW5ezaQNfOwFt7m99sCexuA/8AgRbPdadaQW1hRN0kOu+HgQcWY9S2HV6zsf2Um/zBOHumNiTVQUBB8/vJp3Fjviuqv2V0moSn1qk6GXHC5wllwhKiOdg4B9MWGTfbCxImPF15SozC0grKlFxonuggG1r8gfTAUnwgygGtv+RU/IvQhzfZ8b2cH/64jo7JcrrCSiowlarWIWve4BH/AFfMfMYbmqxHakBCGIbh1KQgF1tGolVtu7zJO4/jjIGnxkFScvUxpDKddwtkaNCU+XRKR6BI8McW91AEH+W37n8xQPZJlkW/Poe4uO+vcWuD/wAXwIOMmeyHLcheiPNiuqsTZtTijta/J3zHzHjhpeq1HW81/wCGUxxwgJF3GyU921vd6DSPQ+WDCBIiLcMOhMpBJ0rbebRqG3ltew+WBqMfsl+fqfzET8itFH6bf+R3/dxGl9kFEYsgKaU4oXA0O8v+7izPbJIW4ZMLgx0NlXE46VXI6WwDelKUtTjoBDh52KgPLb+tsMCTFZFHn6n8xDe7KaS0CpfCAttdp4j6PYEnIFNfqqafTI8aQs81jjW5bnZ3ax2N+WLEkSVyHGocEBTj6whJZdO3iopsNgPPwwZ/BcaFHcaYhzlrJF1NOEajcG99QuB9wOGuuYmjfk+piY12K0otp4zjOuw1aG3QL+V3eWMh2KUU8nGv8rv+7g/PadUX+GzNDpcUeIHFFHNVylPHGx3tytqHhtrUHGuOqUqSG1XKgXFoUq190Ev7AbXG3TE9RlAinz9T+YF/InRf12/8jv8AuYzZ7GaVHcDkd8NuJ3SpIdBHx4uCTqm1MHgpmpJNgr2lVuXgHx5dcb6OVqrEZCnHV2eUSOMbWsq1xx1dfI9NsHWfYnDErDx9TC+Tsqx8rxXGWHS4F2HKwSBcgAEk8yTck88MOPtsfXHiMKTe8oFCihFd+TUU5vbZSqR7DwxqAR3L6VHnp5309cMINgMY9T+0B92Mh1wFFXKZMgfTQqhPb4+v4C2PMfYMnPdR8seFXhjw48x06Bs0vfmAj6gC+bc7bDz9bYVnS6w1pTdtJN1EoUgqHIDUjzsd79cHMygGoxQRe40nzG+30wqvOOIqsVhK1JZUQC2D3SLjpyxVdpF+Y65QpBixhNkoUJbqdN1m6gjnY36/wGD7xdSj7FKFqvyWSkW+AOMxzOMuhxMneVA2qAJzLwUgqjtI1bWaOoC1v/bPifliI+046wULStKVp2KUm6STzH2O3LrhpPu/LHh6+uDq2kThptQMT0QVJ0i8gpSsKKFJ7qje/wD5P9b43xIa2ZTDyA86tI1JbNgFHQdieCOZtvcfuw0nrj6w22/q2ASIyo1/FK6Q/m81VB4qW42tQU5wNYbBUo2CdioWKBfbrh/gpcTDZTKeD7wQAt0ICdZ8bdPTG/qPTGSfdwssJ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20" name="AutoShape 8" descr="data:image/jpeg;base64,/9j/4AAQSkZJRgABAQAAAQABAAD/2wCEAAkGBwgHBgkIBwgKCgkLDRYPDQwMDRsUFRAWIB0iIiAdHx8kKDQsJCYxJx8fLT0tMTU3Ojo6Iys/RD84QzQ5OjcBCgoKDQwNGg8PGjclHyU3Nzc3Nzc3Nzc3Nzc3Nzc3Nzc3Nzc3Nzc3Nzc3Nzc3Nzc3Nzc3Nzc3Nzc3Nzc3Nzc3N//AABEIALoAfAMBIgACEQEDEQH/xAAcAAACAgMBAQAAAAAAAAAAAAAFBgQHAgMIAQD/xABHEAABAwIEAwUFAgwEBAcAAAABAgMEBREABhIhEzFBByJRYXEUMoGRoSOxFRYXJEJScsHR4fDxYpKi0zM0Q5MlU1RjssLD/8QAGQEAAwEBAQAAAAAAAAAAAAAAAQIDBAAF/8QALxEAAgIBAwEGBQMFAAAAAAAAAQIAEQMSITEEEyJBUZHwMmFxsdEFgeEUI0Khwf/aAAwDAQACEQMRAD8AtXH3M2AOPiCOYNvTCDniJPr2ZoVEFXfpFOajiQ84zq1PlS9IAA8LddhqvirMFFwAXH63Tr4YEP5hjR3X2n2ZCeFr7xCbKKQDYWPXUOeBORvbafUqpQZciZLjRtLsKVMN1rQSUqSD+kAobHz5Ya1U+I4XFLjtKU4FBZKfeCgAb+oA+WGRlIsyWZcg+A0YPhVqPLltRktPoU5fQpywBKdXLff3TywC/KFTUstrVTqlrcQHUNaWiVNkLOsWXa32axbY7crYbWqdCadQ61FZQtF9KkpAIv8A3PzOIrGWaHHSUx6RCbGoq7rQG5SUk/5VEehwGO+07EHA/uQA32hUh1AWzHnON8bhqWEIGndV1G6h3QlKVHycRgzS69Fqc32Rhl5C+G6u6wm1kOls8j1IuPLEj8XKKQsGlQyFpKFAtCxSUpSR/lSkegGNtPodMprq3afT2I7i76ltpsVXNzf1Ivhd5WD825ihZUpBqVRS4tBcDSGmgNS1G52vtyBPwxXjPbbGNQKJNEdbharBaHgXEjxKbWv5Xw6dokWQ5FpUqPDYmGFN4/s77vDSohCgDfqQTsLYQO1OX+E478aVRFQZEIBQkhSVpKylJUgEAfrW68sTbIQ1Si47Fy4Y7rUqMzJjrDjLzaXG1pOy0qAIPytjPTgflFh2PlOiMSGlNPNU9hC0K5pIQNjgtpxYGSmjHqRdSQeRO+MynGiUyy42oyEp0J3uo2t/DBhFXvAOV6tUqrdybG4CEFSFJLRSSroRfpa/09MMQv8AqqPoMRfY4y++EBYO+rVqBxIAsAE2SByAG2JopAq7lMzK7WoqJ2UaLVKNTm4tUQdSXlqW4y9rRpJFrdfDp0xpr82p0nMkeethDdIQkNLmPOBWhSwQLdUAr0g7Ee6Tyw/JT5XwLehQqlT5MGcNbS9TLrZ/SA8fDkDfEXQA/WXTKXSq4lfs1yWO01iFTZAWhbC1PpkN3upQCtCSCbAhCTcbXPXbFjUyqtTFKacR7O+lZRw1KvqtbcHrzwpSVUXIsGRUGnUy3nENt3W8gOaEJCUJvyFgOdt/PBHMVCqzkN9+kmNMfWi7bSlaEhXMKB6jr09fAWw+GMExMKybRwCcehOKMpnaDnHK/wCY12nuyGYxCFmYypDiQbgfagWVexsTe9ueHTs77R/xoqUyBUIrcV5AU8wpBOktagLKvyUNSd+RxfVMVSwLY+2G55Y1My2XnnENqBS2lKisKGk6txY+nXzGPHnvtAEkFJTsRbBU3xFyHQLMWs5FFSiMRm4rjyGZgU9qQU6QlKvdva5uRa2x8cUw6xJzFml6m0FL621SeM6hZUlKCCNRN+QAFt98dDu6ZDDoHMKsD0uLHAePGYflyGVQo6GQQqSSkXdXzSk+Q57+XnhCtuIq5iMLC94RiTw7CaeU0VagASwoLTfxB6jniakhbYWk7W38sBXauwipexFSe6UptqtZRC9v9I5+OCSkrfakNJUE8QaQrcYfIdEn0zNlve6m+17Ebg8rYrHtRhSa5mii0JT0lqnKjOPvezi5JCtJJHI2Fufjiz0uNqb1pSoIA2ugi/oD8MVj2ouyp0iEKeFF+KVKS17PqCwtKkqSTzsQCCNvnY4z586oNzzNmNCzVJ/Z9SpWWajOoLsoyIa2vaomwujSoIWDYkC92zbbmdueHe2EKlVWY29GelBiKt3Qy40hKgpex0pCem6tybbi3TD1JlxWHS26+hCuem/LHYM+rukfzOyJRsSYlJPLnirs5Z5by3mGXHi3ekFWpaELskbC2o77+m+JHaznZ+ktqolJc4UtxrXJfT7zSFXslJ6KPj0FupBxVWTspVLOFSVHhJCGkWVIlOAlLQNzv4qPQYq6huZ2HMcV14whX881SuttKeERhtJJP2KXCD6qB8fDGFFzDX5bjcWPX6khhhvkxLSkNpGw2UtCbdOeLry12ZZbobSCqGifKG5kzEhZJ8k+6B6D54ZnKTT1ISkwY1kkFNmki1vCwwKA4gZ2b4jEehUmY/S2/wAYZ7tdjrTcR5zDJCBvuSNWvcc9R+eI+Qsq07L8ipzS+XnJiyGkxzpDDRNwgEHfp5d0Y1dq2WaqqlpmUKQ+GW9apkOMSjiA274Sn3rW3HUb8xhByDnenURwUzMMcP05R1NvIQS7HJ32I3KD4cweWEKtG1J5S4lFiIPsWnXFWF1LUApRAAFz6DAqbWZ9UqLMChvFMlKklaFsnuJvuVG1tNgd778hgjRWMo5jZcVSKi5KSAC4huY5qSD4gm4wy0qjwqSyW4LAbCjdaiSpSz5qNycHDrxmT6lMedQLM02WhRQogb2vbA6phcZxL7DKnUuGz2g8kgc7cz4f2xNqL7bErQ8sWUnUB1sLA+uNMqW22gFC+6T3T+7GpRc8zNQDCL1QgCqzG2QNSZC2F6guxshXe5f4SfrhrVBKQllhSksrV9olXe7gFikHmL3G/lhXiTECtQnrJBL+hwDmCQU3+ZAPrh5tgZxZFx/06gjEecC1mc3S0RCtJVxnwklA390n/wCuK7zVXoSK/KYlS6iwxwArRFFg4NOq5udjv+r/ACa+0UOoVSHhrEZEhaXXEfoKUjSknwBNxfxIxCkZYk1WqSqgmXHRBfbS2wlLRDhSUgELvcbWsCLWtjzM2Ms50ieuhCgOYv5efM+px2afTWGI5mJTIkPO8R0afe9CQNNx+ttyIDDWFzqTNLENlp5hY4iC47pUkEnu+e4O/hbBWm0qHSJDz7S1uPOquvUoC/wSAPHp1OAtacmTKk86iNEcauEtqXJUFaQLbgNm29zz64PZlV7/AN94yPraVT2gKdq3aHVWWCSt2W3Gbtve2hA+uOicsUGJlyiRqXBTZtlNlLtu4rqo+ZOOeqARU+2CKUnW25V3HQfEJcUsH/SMdNDljZMs9x4cenljWpaRzI3wCQOYYudolWfoWTKrUoZ0yGmgGl/qqUoJB+Gq+OYZFFnxmW6jLgSFRHO+pSgU3B6k9L9D1+OOpM5x2KhlqXDkNl1l/Q2sDwUtIv8ADn8MA/aHIKHY9SowVHbG0hjQtKk3slOgnVc7bC+IPmo0stjxhhZnO+Wqw5lzMMOqtIcUhh0LLevSXUA7pJ+H0x17AkKlQmJC2VMqdaS4WlkakXF7GxtceWKQapkDNnaTAgtw3o8eHqfktLbDZATYgWHIEkYvYWCbbYqjahcTIoVqES81LS7mOOyladSGRcWBsSrqSDYenjhYzPUDCmuNMSSpwKSXwzyRe1wTyJtfbb44n1qaW831IJ3fbT3QFqbNtKbAq5W2tuR054BVqO0tv2mapMeS4ghXFloWQb7bAfvPni4woTZmc5nrTyPnAVSzTKiSYrrKW23A7sp5B7+lRsT0HTl4YtiP2kZQc0IVX4aXCN9RUkX9SOWKArL8iqJSkvBmO2SkKFzquSEgDz03w35f7JJk+isSahLXTnlov7OGw5e17KVc7bdBiTvpO5uUx41A7ihfpLgrjEbMNFehtSzwJTezzCwQfCx5EYV8mTZzCGqe+rja2wU8VPDurfkre4IF+W/PCNlSdUez/NCcvVl7i0yQoAnUbNlZslxPgCdlD44u9iDHbfceCBxV21Ejnbl8sKe9RWUB02G4kluO3oILaRqHeA/jjQ5SYi3FL0FJUbnSbDEwHGYwxAPMQEjic2dk8SK92nRjDeW9DjoddYW4nSsp0kDV52UcdHBWFWPlyFl9bUuE0krVJUqU6G0oKwsWudIAsNvnfxwwodukG43wR850+qEz2WMVhOp1SghpF/eWeQ/j5XxjHaU2w2h1wuuJtqWoW1H06YHNlyfmcgn82pzI2/WdcH0sn/5HE92fEZlpjPPobeWApKVm2ofd0xi6i8h0gQY2sljMKm0XITzSDZRRcD0N/wB2ErOVafjUVAjNoVLecb0JcUQLBQVqFhy2Fxt64f1pu4hQIOx+OK/zf2dT6o+PZMwyWaa44FPRFJvYeCD/AB+uIItBj4Ca8bqOYs0mo1Su5sl1eiS0QmI2mOhZSC2oFQunl3iTcn0HK+LhhyX0MIE0IKwO8tAIufTpgTl3LFPokJmKwwkJYHcTuQm+558yfH+2CyxrdsDYJ3Pmf6+8YgM2e9Smh4AwZCreERPzeo5zqDLbr6ShZJUF6QRYA2F/TfqMLPa02YUMJbfeXqACUqcJBOC8eOuB2lVVRkfZrCVJS4o3AUlJABJ331bdPTCt2qzTLzFCp6TcIste/u9N8e4MlqDMQXczd2Xwmnc3MsPNodEWGp5vULgOBSUhQ8bXX8xizmqnVGRUn6jFWiOw0VstakKKiP8AELc/D+WKw7NXExa3SZJXYuIchrPgSSpP1QB8cWjmRySKBUQS2la2XEgqOoFJBHI2A28/W+MjnebVTiU52kKqUivQHaxEksg8VoqWhKWyOgTa9/Hcnp52uPIVbTWqAytbmqRHUY7/AI6k9T+0LK+OKh7RKq7VKtQKPJdQt+OxeQUEbOrRsCfS1/U4I9lk0U7Mb0dqRxlyITLzwQrYkEIPxspKgfAEddqYzQETIvMvAL2xmF7YgB7z+uPeOfHF5CTlIStCkLSFJULKBGxGBT7bsJVlalM37q+fzwYTiFW5BiUqS+hBWtKCEIH6SjsB8yMA7C4CaFyHl9IWxImhrhmVIUu9760iyEq+ISMKufJCE1yOjWnXwQq17/peHnhzbbMOnNtIQo8FpKEoBGwAta/78Ut2iVIMZzU0pSeK1EaVKcZc1hty6jpvtawI6DpiXQNq6q4Mi1iqNFJrUuNVITLDuv2h3hlhbpSkgbqVyV7oseQ5jcYcs0ZlaozDbiGhI1IUsWXYCw/nis8qxJuZKs07AfhtuRWXA4l9ouocCijkQQUg6diPAjBDNDMliSzCqCGmnUthaksyFLSoFSt7qAO5vsfnje2NcvUlGG0jqZEjwzUquuCh5TFOacUyl1YU6vu3HWydueJNCdlPQS/P4fGW64RwwQkJCiE2v5Ab4qesdoUxK2KbFkxnCVIbSTHQsIVyTzve18XQ0ymPGaYRybQED4C2PK6/EuOlWpqxNYuVdmvMiKFmuvLUEqtFipRqRqAVpcJJ890/TCLlOlVLN2Y1vrCnHjZxxSzs02OV+u9rAbXOIOY35mbc+zYtOSV+1TjwuZGlNkBRI5JABPoTi9Mu0Cm5MoKoy30pasVyX3SElw23J8hyt/fFAdCAQqNXEpfMsZ2gIqDEV3ePNKmloXcpsbpI8xYYe3c4V17s8arMQQJKvZyZC3klC2lC4KhY2VvbbbFQZqfSjMNUchvqcivyXFtLKdPEQSSDbw3+PPBGBUXk9m86IVK4K57aAAfIqt/pv8sIymv3mkEMa8oFpjFTrlRd9ljOT5qgp5zqogbk/wBemGns/iVFrN7Ts0vQ3HtbSXVptqVtdIBFrnkLggbeWIuSKynJ1WNQ0qfkON6UstAKCkEgm5vcGw2tfcb4sLOTdNzRTqVWaMiQiShRCuGghTIsSUKT0OrT/bDs+k/KIiXH5Dxt1+Jxs4xxDpAl1GlRKgGkOJfaStSULAUkkbgg7c79cTURJBG8ZwepH8caAbmc7Q+MD6sVuOwIoQS29IBcV+qEgrHzKQMS+OkC4BOBjkl9+vwm20/m7LDjjyugJsED6L+WEyEBSTEfcVJ0wFxTTYuCp1PLyOo/djnx6Wl7NGYJ0dhxbcmWtPCdRc2SbEKTvbe+LV7RKhV4jtHi0aQuKuXJKXJCQglKQkkgauvw6YW61k6E1EQKRIDRRdR411JUrmTr95JPPw8xh/03SjF28YOo3FCJUGuroE8VKltstutpUNKEFoEEW7wGxFyOnO2ANfl16vTnJ0mYZzrthqACLAchpFgLYbXYE9totSqOuoN2U2ClfGSFEECwueRseZ+GABpL5eUIkKa2tJ3bUwsfQi31x6zrjZi32mdSwFQBTIkxmtQhwFOvpktkMITqUo6hYW5XPLHVVbqDVNosuoSyG0MsKcOs2tty9b2GKu7LaBOdr5kVOmiPHiI4rSltFJU6TZNtyDbc/LBftjnrkswMtw21vPzV8VbTadSilHui3rvfkAgk48LrlQ5QizUjELZm3shygil0ldWnoQqp1BsKSRvwWiAUp9TzPwHTDjUKXAqIS9KiNvLsEfaXO1/W2B2Q3Kv7AWqzTlRFMhKG1qcQS6AOZCSbWsN+t8HrAPOMncK7w9D/ADvguNpVNtpzV2jtJk5glzIjDLNObPBYQ3a2hB0bDzVe22NNGiIn5HqkZtY9pjvolMsi+pywsrlz7qj6W88HYFFRV6/VIc559yk09S46XGGwlfvK03J5kWHqAOmD+QaQrKmZXmjJXKYU39lpZtxL2N9+XgRuduXXCtdbS4q5VktKnqfClIPCLf2RXvuobhXLwP0x1AWm105DqdBU60lalpSBrJSN8Vdn7K8OY2mVAmJbmvKKlwy2Ut+ekAXB+m/Qb4sDJoX+IVIS6QVIhpTceQsPoMJkW13nKwsESR2cOFWWeGeTMuQ2D5B1RH32wznCt2aW/Flfj7fKv/3Vfuwzk40Y/hEz5PiMXJ1WDay2FDX4DwxHolXYMuQ468ybpShPDGo336jw/fj13KEIqcmVNUmU86QVNFyzabCwTta4+O+PodNXxAI0RllC1aRpRYADwH3/AAwvUMCukcmdix2dTcRfz85JkZly3JgxZjzLQkIdLTCyEk6LXsk22v8AI41ypDkbd2PIbuLa1BVrehTix26XHbbSlGoKTuFaiTfE3T3bK38bjD4T2ahTEyKGNgyqKaqJIhrbaKCzxLi5C0KsBsRfzPTbBuOttsgx2wg2vZAA1Hytz9MM9Wo9LfbLkmnocUOSm0WWPiLHC+phNOU3LYacSlKvdk3Kkedtr/HDvnVRZipgZjQh2TMZpFJdlT1kIaRrdKRc/DFY9ndYj5gz7UajOjPOPvtWYcQNTcVFyAhRHukgAX6nV44l1rPM2Yh6lQmUNPzlojRXASVJ1XDiik7d1O9723G2GvKVHp1Co6INMb0tjdbh991VralHqfuxj6dGZjkaNkTSwHlGtKAgWHLEWaLFLw20HveYP9DHjcooUlt7ko2Svz8D/HH0pelBv640kWKhBo3FHM1CMZiRLoyEtJdJcebbTzUTcrFuvU+mFht4ywhc15S2QjvITtYi3h062xaEfvRW/BbYcSD4Hp/XlhPr2V1R3TKpCU87uxRvc+KR4G+4wqNWxlG33E+ifgiZSFMPCOy4Qloq1DiaiO9sdzYHrtbfDDQIAp1Kbp4c4iGyrQoi2xUSB9cVi/FUxrfU2Q04NOopISPL1G3PwxZmXX9TTF9XfjtuhKtiO4Af3Y7LuIMZozVkFgxKbPiqUCpuovnY8gSCPvwy4rVFWOXe02SmQ8lFPqjSNSVbBKxslf0sfUeGLJN/DDYzaidkHeM2vWDalWvYXt44pet9qOYac0uU3Ep6o/GU2kXN0WJAvtzOk7eFvEYuh/8A4K/2TjnfK7VJYOeavWKQxVBTVtKaZe5DW4oKt4dPliqkBSamXIpbIBc2fl0r9/8AkYfzOPvy6V//ANBD+ZwXo6otbp7c+l9k0WREduEOpfbANjY89+YwLiyMu5ayJSqnUspxKhJmy5La+KRdvQ4QBex5Db4YTWY/ZL8/U/ma/wAudfv/AMhDv8cR5vbNV5zaUSqdFUlKgqwURfy9PLExE7LGaso5meg5Sh0x+nxEuoebN1airpsLcsLPa7TYVKzUiNTYrUZgw2F8NpNhqKdzji17GEY1G4v1M8GeQmazMFIZ9pYcDjbvGVqBHS9uW5uOuDLPbHVWVFTdOii+9tRthW7N4MWpZ4o8Keyl6M6/ZxtfJQsTY4dMzdmJqdaiycllDlLnvracTvaC4knWF+CRY2v1sOovwcgUIDiUmz9zNDvbRWHkLbXTYhCgQbKVj53tprLqNCqfFsRbZRvho/E/KKXsox6bGZmsqqLsWTJVv7UUtqKr+I1DbptgDPzNl2JOkxk9mcVwMurbCwDZWkkX93ywdZndkvsmaE9tlaCG0Jp8PSgWTueWNEntiq8l9p5yAwlTV9IQ4pIPr4/zPjhuk0LLkGvV6YMuRH2ItEYmNwtPd1qKr28zYDlgXlqtZbrdeg0xzs4ixkyXQ2p5STZHn7uBqM7s19kxfkdrVQkcTiUuIOIAHNJtqsbgnbngrRe1Gt1OqK4MKGh0tk3Wo2sN9gBck7YFZ1o1Ng5GTKiQmWpH4wSo/FSO9w0lYSm/gLD5Yrtteggjngh994DiFbHf6mWfmirScwToL77LbcwtqbIaUSnUHCnY8rXSdztvi2cpZohSqBEXUarFEoICXDq97bYnlva1/ptilaLCqUyl0hFLWhAcShh9wlGpCFuuAkauVrbkeWLlpGX6dTYDcWMhKW0D/qG5PndVzg6RdCFch0i+Y7v/APBX+ycc30Cr5eiSs50jM0qTGj1RxtKXI7epXcWonobcx08cdHvH7Ff7JxyNmyky2p0uoKQn2Z2QvSQrcd4gXHTcH5HAAJQxGYDKLPIli5WruQsszIz0HNWYnGY5UpMN1B4Krg3ukIHjfA2DUsm5iylApFdmVWO/DlSXwmHHKiQ44SLnSehGKqtvhgy3OZp0OpSHHnUOKShpAZWEOG6rkpJBtaw6dcBFDGjHyMVWwLMd3HMm5eytX4dAlVmTKqkdLCUSopSLg3FjoHiflibmb8Qs0zW6nVJuYI74jNtqQzDISnSPNB+/AGFV4vEgBue68w6svOLnSgVNKSlVkGwFu8RvvfGur1DTS5RRMQVlBACKsty9/wDDpF+fLGjsFq7mQdXkLBdPu4QpsfJ2Xcy0Sq0OVW5IYlapPtERVkt6DuAEC5vbCm/masUyZWW6TOkxIdTecWtGnTrQVKsRcXSbdRY4ykV6c3l6IG6o+ZjkhxThDx1JQAAAT0FycSavTE1GoMO/hWmqjttNN96RZRAG5tvvzwnZAjuyv9QVPfFc/wCozZOzJAptIypGlIlh2mVJ9+UExlq0IWhenkN/eG2BlT7TM7pqEz2SqSURQ4tTSVw2wUt6jpJui/K3PGqoZhhpWlJmy20PynVqXBeCShNwlOq4N+6kHH02uphIkrbfbklgNR2uI/xTIQSpSyrYXBBA5bWw3YoOWkh1WU13Pd1Gt/tEgmpVuo0uVJ9skUdiPGdEUn85TqNiCLDcjmLYDZb7Sc3MVyE5mKoS/wAFJdvJHsKPcsb8kX8OWBlPfpjDbBpchpKX5CpK2X3+EWQEFITqt0UrbyxtrE1hNGmapx4im9LaW6mp4qJPIpsNrXwR061dwnrG1hQsLKr2R67l52l1+pVCMlNXkzWlRmCSpK1K03JSeisBKjTOzJECQum12tuS0tksocZGlS7bA9wbYQSCcTaTTJFTkmPG06ggrJUqwAHPGYAnibWIUWZZWW4Kp/ZvLTHhl+aiMOEpCLuJ77t9JBBva5tvfFg0zMUAU9jW5ezaQNfOwFt7m99sCexuA/8AgRbPdadaQW1hRN0kOu+HgQcWY9S2HV6zsf2Um/zBOHumNiTVQUBB8/vJp3Fjviuqv2V0moSn1qk6GXHC5wllwhKiOdg4B9MWGTfbCxImPF15SozC0grKlFxonuggG1r8gfTAUnwgygGtv+RU/IvQhzfZ8b2cH/64jo7JcrrCSiowlarWIWve4BH/AFfMfMYbmqxHakBCGIbh1KQgF1tGolVtu7zJO4/jjIGnxkFScvUxpDKddwtkaNCU+XRKR6BI8McW91AEH+W37n8xQPZJlkW/Poe4uO+vcWuD/wAXwIOMmeyHLcheiPNiuqsTZtTijta/J3zHzHjhpeq1HW81/wCGUxxwgJF3GyU921vd6DSPQ+WDCBIiLcMOhMpBJ0rbebRqG3ltew+WBqMfsl+fqfzET8itFH6bf+R3/dxGl9kFEYsgKaU4oXA0O8v+7izPbJIW4ZMLgx0NlXE46VXI6WwDelKUtTjoBDh52KgPLb+tsMCTFZFHn6n8xDe7KaS0CpfCAttdp4j6PYEnIFNfqqafTI8aQs81jjW5bnZ3ax2N+WLEkSVyHGocEBTj6whJZdO3iopsNgPPwwZ/BcaFHcaYhzlrJF1NOEajcG99QuB9wOGuuYmjfk+piY12K0otp4zjOuw1aG3QL+V3eWMh2KUU8nGv8rv+7g/PadUX+GzNDpcUeIHFFHNVylPHGx3tytqHhtrUHGuOqUqSG1XKgXFoUq190Ev7AbXG3TE9RlAinz9T+YF/InRf12/8jv8AuYzZ7GaVHcDkd8NuJ3SpIdBHx4uCTqm1MHgpmpJNgr2lVuXgHx5dcb6OVqrEZCnHV2eUSOMbWsq1xx1dfI9NsHWfYnDErDx9TC+Tsqx8rxXGWHS4F2HKwSBcgAEk8yTck88MOPtsfXHiMKTe8oFCihFd+TUU5vbZSqR7DwxqAR3L6VHnp5309cMINgMY9T+0B92Mh1wFFXKZMgfTQqhPb4+v4C2PMfYMnPdR8seFXhjw48x06Bs0vfmAj6gC+bc7bDz9bYVnS6w1pTdtJN1EoUgqHIDUjzsd79cHMygGoxQRe40nzG+30wqvOOIqsVhK1JZUQC2D3SLjpyxVdpF+Y65QpBixhNkoUJbqdN1m6gjnY36/wGD7xdSj7FKFqvyWSkW+AOMxzOMuhxMneVA2qAJzLwUgqjtI1bWaOoC1v/bPifliI+046wULStKVp2KUm6STzH2O3LrhpPu/LHh6+uDq2kThptQMT0QVJ0i8gpSsKKFJ7qje/wD5P9b43xIa2ZTDyA86tI1JbNgFHQdieCOZtvcfuw0nrj6w22/q2ASIyo1/FK6Q/m81VB4qW42tQU5wNYbBUo2CdioWKBfbrh/gpcTDZTKeD7wQAt0ICdZ8bdPTG/qPTGSfdwssJ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22" name="Picture 10" descr="Golmaalreturns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79512" y="3176972"/>
            <a:ext cx="936104" cy="1404156"/>
          </a:xfrm>
          <a:prstGeom prst="rect">
            <a:avLst/>
          </a:prstGeom>
          <a:noFill/>
        </p:spPr>
      </p:pic>
      <p:pic>
        <p:nvPicPr>
          <p:cNvPr id="13324" name="Picture 12" descr="Golmaal-Fun Unlimited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51520" y="5149498"/>
            <a:ext cx="943254" cy="1290543"/>
          </a:xfrm>
          <a:prstGeom prst="rect">
            <a:avLst/>
          </a:prstGeom>
          <a:noFill/>
        </p:spPr>
      </p:pic>
      <p:pic>
        <p:nvPicPr>
          <p:cNvPr id="13326" name="Picture 14" descr="Golmaal 3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211960" y="3229342"/>
            <a:ext cx="936104" cy="1353096"/>
          </a:xfrm>
          <a:prstGeom prst="rect">
            <a:avLst/>
          </a:prstGeom>
          <a:noFill/>
        </p:spPr>
      </p:pic>
      <p:pic>
        <p:nvPicPr>
          <p:cNvPr id="13328" name="Picture 16" descr="AllTheBest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211960" y="5225198"/>
            <a:ext cx="899471" cy="1300145"/>
          </a:xfrm>
          <a:prstGeom prst="rect">
            <a:avLst/>
          </a:prstGeom>
          <a:noFill/>
        </p:spPr>
      </p:pic>
      <p:sp>
        <p:nvSpPr>
          <p:cNvPr id="20" name="TextBox 19"/>
          <p:cNvSpPr txBox="1"/>
          <p:nvPr/>
        </p:nvSpPr>
        <p:spPr>
          <a:xfrm>
            <a:off x="3563888" y="1844824"/>
            <a:ext cx="2116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ASHISH MOHAN </a:t>
            </a:r>
          </a:p>
          <a:p>
            <a:r>
              <a:rPr lang="en-US" dirty="0"/>
              <a:t>Director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79512" y="764704"/>
            <a:ext cx="8568952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BACH GAYE RE OBAMA – Draft Synopsis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5A2913A-D799-46E9-84BB-4EE249FCDD43}" type="datetime1">
              <a:rPr lang="en-US" smtClean="0"/>
              <a:pPr>
                <a:defRPr/>
              </a:pPr>
              <a:t>8/17/22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IN"/>
              <a:t>Confidential &amp; Proprietary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B8E2755-40EA-42F2-960C-B373B5E77171}" type="slidenum">
              <a:rPr lang="en-IN" smtClean="0"/>
              <a:pPr>
                <a:defRPr/>
              </a:pPr>
              <a:t>6</a:t>
            </a:fld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0" y="1502688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Char char="-"/>
            </a:pPr>
            <a:endParaRPr lang="en-US" sz="1200" dirty="0">
              <a:solidFill>
                <a:srgbClr val="0070C0"/>
              </a:solidFill>
            </a:endParaRPr>
          </a:p>
          <a:p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251520" y="1340768"/>
            <a:ext cx="849694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Bach Gaye Re Obama (BGRO) is a sequel to the hit film </a:t>
            </a:r>
            <a:r>
              <a:rPr lang="en-US" sz="1200" dirty="0" err="1"/>
              <a:t>Phas</a:t>
            </a:r>
            <a:r>
              <a:rPr lang="en-US" sz="1200" dirty="0"/>
              <a:t> Gaye Re Obama (PGRO).  BGRO is a fast paced, fun-filled , hilarious gangster based satirical comedy, larger in scale and scope than its prequel.  The story deals with the problems faced by a maid who is ‘used’ by the powerful  diplomats abroad and how her challenging their might shakes the corridors of power both in India and the US. </a:t>
            </a:r>
          </a:p>
          <a:p>
            <a:endParaRPr lang="en-US" sz="1200" dirty="0"/>
          </a:p>
          <a:p>
            <a:r>
              <a:rPr lang="en-US" sz="1200" dirty="0"/>
              <a:t>The story has four main characters – </a:t>
            </a:r>
            <a:r>
              <a:rPr lang="en-US" sz="1200" dirty="0" err="1"/>
              <a:t>Sheetal</a:t>
            </a:r>
            <a:r>
              <a:rPr lang="en-US" sz="1200" dirty="0"/>
              <a:t>, </a:t>
            </a:r>
            <a:r>
              <a:rPr lang="en-US" sz="1200" dirty="0" err="1"/>
              <a:t>Chaddha</a:t>
            </a:r>
            <a:r>
              <a:rPr lang="en-US" sz="1200" dirty="0"/>
              <a:t>, </a:t>
            </a:r>
            <a:r>
              <a:rPr lang="en-US" sz="1200" dirty="0" err="1"/>
              <a:t>Bhaisaab</a:t>
            </a:r>
            <a:r>
              <a:rPr lang="en-US" sz="1200" dirty="0"/>
              <a:t> and </a:t>
            </a:r>
            <a:r>
              <a:rPr lang="en-US" sz="1200" dirty="0" err="1"/>
              <a:t>Anni</a:t>
            </a:r>
            <a:r>
              <a:rPr lang="en-US" sz="1200" dirty="0"/>
              <a:t>. </a:t>
            </a:r>
          </a:p>
          <a:p>
            <a:endParaRPr lang="en-US" sz="1200" dirty="0"/>
          </a:p>
          <a:p>
            <a:r>
              <a:rPr lang="en-US" sz="1200" dirty="0" err="1"/>
              <a:t>Bhaisaab</a:t>
            </a:r>
            <a:r>
              <a:rPr lang="en-US" sz="1200" dirty="0"/>
              <a:t> is an MP while he still runs his  broke gang under-cover.  </a:t>
            </a:r>
            <a:r>
              <a:rPr lang="en-US" sz="1200" dirty="0" err="1"/>
              <a:t>Anni</a:t>
            </a:r>
            <a:r>
              <a:rPr lang="en-US" sz="1200" dirty="0"/>
              <a:t> is his right hand </a:t>
            </a:r>
            <a:r>
              <a:rPr lang="en-US" sz="1200" dirty="0" err="1"/>
              <a:t>hunchman</a:t>
            </a:r>
            <a:r>
              <a:rPr lang="en-US" sz="1200" dirty="0"/>
              <a:t> who is disillusioned from his time in PGRO where he misses the chance to go to America. </a:t>
            </a:r>
          </a:p>
          <a:p>
            <a:endParaRPr lang="en-US" sz="1200" dirty="0"/>
          </a:p>
          <a:p>
            <a:r>
              <a:rPr lang="en-US" sz="1200" dirty="0" err="1"/>
              <a:t>Sheetal</a:t>
            </a:r>
            <a:r>
              <a:rPr lang="en-US" sz="1200" dirty="0"/>
              <a:t>, is an aspiring ambitious middle class girl working at a beauty salon.  Her aspirations to go to America  gets her in contact with </a:t>
            </a:r>
            <a:r>
              <a:rPr lang="en-US" sz="1200" dirty="0" err="1"/>
              <a:t>Chaddha</a:t>
            </a:r>
            <a:r>
              <a:rPr lang="en-US" sz="1200" dirty="0"/>
              <a:t>, an agent who places people abroad.   </a:t>
            </a:r>
            <a:r>
              <a:rPr lang="en-US" sz="1200" dirty="0" err="1"/>
              <a:t>Chaddha</a:t>
            </a:r>
            <a:r>
              <a:rPr lang="en-US" sz="1200" dirty="0"/>
              <a:t> falls for </a:t>
            </a:r>
            <a:r>
              <a:rPr lang="en-US" sz="1200" dirty="0" err="1"/>
              <a:t>Sheetal</a:t>
            </a:r>
            <a:r>
              <a:rPr lang="en-US" sz="1200" dirty="0"/>
              <a:t> the moment he sees her and decides to help her.  </a:t>
            </a:r>
            <a:r>
              <a:rPr lang="en-US" sz="1200" dirty="0" err="1"/>
              <a:t>Chaddha</a:t>
            </a:r>
            <a:r>
              <a:rPr lang="en-US" sz="1200" dirty="0"/>
              <a:t> gets entangled with </a:t>
            </a:r>
            <a:r>
              <a:rPr lang="en-US" sz="1200" dirty="0" err="1"/>
              <a:t>Bhaisaab</a:t>
            </a:r>
            <a:r>
              <a:rPr lang="en-US" sz="1200" dirty="0"/>
              <a:t> and gang when he tries to fleece </a:t>
            </a:r>
            <a:r>
              <a:rPr lang="en-US" sz="1200" dirty="0" err="1"/>
              <a:t>Anni</a:t>
            </a:r>
            <a:r>
              <a:rPr lang="en-US" sz="1200" dirty="0"/>
              <a:t> who has been promised a US job.  But when </a:t>
            </a:r>
            <a:r>
              <a:rPr lang="en-US" sz="1200" dirty="0" err="1"/>
              <a:t>Anni</a:t>
            </a:r>
            <a:r>
              <a:rPr lang="en-US" sz="1200" dirty="0"/>
              <a:t> finds out that he is being ‘shipped’ to Botswana, he comes after </a:t>
            </a:r>
            <a:r>
              <a:rPr lang="en-US" sz="1200" dirty="0" err="1"/>
              <a:t>Chaddha</a:t>
            </a:r>
            <a:r>
              <a:rPr lang="en-US" sz="1200" dirty="0"/>
              <a:t> with all his ‘Gang’ and their might.. </a:t>
            </a:r>
            <a:r>
              <a:rPr lang="en-US" sz="1200" dirty="0" err="1"/>
              <a:t>Chaddha</a:t>
            </a:r>
            <a:r>
              <a:rPr lang="en-US" sz="1200" dirty="0"/>
              <a:t> is caught by the Gang and is being brutally handled. Upon realizing the gravity of the situation with the Gang he offers </a:t>
            </a:r>
            <a:r>
              <a:rPr lang="en-US" sz="1200" dirty="0" err="1"/>
              <a:t>Bhaisaab</a:t>
            </a:r>
            <a:r>
              <a:rPr lang="en-US" sz="1200" dirty="0"/>
              <a:t> an idea  (akin to the idea in </a:t>
            </a:r>
            <a:r>
              <a:rPr lang="en-US" sz="1200" dirty="0" err="1"/>
              <a:t>Phas</a:t>
            </a:r>
            <a:r>
              <a:rPr lang="en-US" sz="1200" dirty="0"/>
              <a:t> Gaye Re Obama) that could make them all rich.. </a:t>
            </a:r>
            <a:r>
              <a:rPr lang="en-US" sz="1200" dirty="0" err="1"/>
              <a:t>Bhaisaab</a:t>
            </a:r>
            <a:r>
              <a:rPr lang="en-US" sz="1200" dirty="0"/>
              <a:t> likes the idea of a ‘cleaner’  highly-profitable business and together they go into business.. With the help of </a:t>
            </a:r>
            <a:r>
              <a:rPr lang="en-US" sz="1200" dirty="0" err="1"/>
              <a:t>Bhaisaab</a:t>
            </a:r>
            <a:r>
              <a:rPr lang="en-US" sz="1200" dirty="0"/>
              <a:t> and his MEA contacts he gets </a:t>
            </a:r>
            <a:r>
              <a:rPr lang="en-US" sz="1200" dirty="0" err="1"/>
              <a:t>Sheetal</a:t>
            </a:r>
            <a:r>
              <a:rPr lang="en-US" sz="1200" dirty="0"/>
              <a:t> placed as a maid with a diplomat to help his wife cook and take care of their kids.  She is overjoyed and dreams to make it big in America!</a:t>
            </a:r>
          </a:p>
          <a:p>
            <a:endParaRPr lang="en-US" sz="1200" dirty="0"/>
          </a:p>
          <a:p>
            <a:r>
              <a:rPr lang="en-US" sz="1200" dirty="0"/>
              <a:t>The whole havoc starts when </a:t>
            </a:r>
            <a:r>
              <a:rPr lang="en-US" sz="1200" dirty="0" err="1"/>
              <a:t>Sheetal</a:t>
            </a:r>
            <a:r>
              <a:rPr lang="en-US" sz="1200" dirty="0"/>
              <a:t> reaches the US and realizes how ill-treated and overworked she was! Her dreams get shattered and she revolts..This pivotal event  takes the rest of the film  on a roller-coaster ride of fun, laughter, emotions and satire on the political diplomacy.. from kidnapping, blackmailing  arm-twisting in India to the Indian </a:t>
            </a:r>
            <a:r>
              <a:rPr lang="en-US" sz="1200" dirty="0" err="1"/>
              <a:t>Govt</a:t>
            </a:r>
            <a:r>
              <a:rPr lang="en-US" sz="1200" dirty="0"/>
              <a:t> to US </a:t>
            </a:r>
            <a:r>
              <a:rPr lang="en-US" sz="1200" dirty="0" err="1"/>
              <a:t>Govt</a:t>
            </a:r>
            <a:r>
              <a:rPr lang="en-US" sz="1200" dirty="0"/>
              <a:t> level mud-slinging, name-calling, arm-twisting that finally culminates into a climax that is historic, with the US </a:t>
            </a:r>
            <a:r>
              <a:rPr lang="en-US" sz="1200" dirty="0" err="1"/>
              <a:t>Govt</a:t>
            </a:r>
            <a:r>
              <a:rPr lang="en-US" sz="1200" dirty="0"/>
              <a:t> bowing down to Indian Govt. demands (BACH GAYE RE OBAMA!) - all thanks to a maid – </a:t>
            </a:r>
            <a:r>
              <a:rPr lang="en-US" sz="1200" dirty="0" err="1"/>
              <a:t>Sheetal</a:t>
            </a:r>
            <a:r>
              <a:rPr lang="en-US" sz="1200" dirty="0"/>
              <a:t>, not to mention her becoming a US Permanent Resident!  </a:t>
            </a:r>
          </a:p>
          <a:p>
            <a:endParaRPr lang="en-US" sz="12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7599</TotalTime>
  <Words>665</Words>
  <Application>Microsoft Macintosh PowerPoint</Application>
  <PresentationFormat>On-screen Show (4:3)</PresentationFormat>
  <Paragraphs>61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Book Antiqua</vt:lpstr>
      <vt:lpstr>Calibri</vt:lpstr>
      <vt:lpstr>Lucida Sans</vt:lpstr>
      <vt:lpstr>Wingdings</vt:lpstr>
      <vt:lpstr>Wingdings 2</vt:lpstr>
      <vt:lpstr>Wingdings 3</vt:lpstr>
      <vt:lpstr>Apex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the makers of</dc:title>
  <dc:creator>REVEL FILMS-ASHOK</dc:creator>
  <cp:lastModifiedBy>Ashok Pandey</cp:lastModifiedBy>
  <cp:revision>391</cp:revision>
  <dcterms:created xsi:type="dcterms:W3CDTF">2011-12-20T10:59:10Z</dcterms:created>
  <dcterms:modified xsi:type="dcterms:W3CDTF">2022-08-17T16:50:36Z</dcterms:modified>
</cp:coreProperties>
</file>

<file path=docProps/thumbnail.jpeg>
</file>